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9CE5-437C-4758-9B3A-67D446D9747B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57C7-D117-42DA-916A-E9EA67D7EF0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9CE5-437C-4758-9B3A-67D446D9747B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57C7-D117-42DA-916A-E9EA67D7EF0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9CE5-437C-4758-9B3A-67D446D9747B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57C7-D117-42DA-916A-E9EA67D7EF0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9CE5-437C-4758-9B3A-67D446D9747B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57C7-D117-42DA-916A-E9EA67D7EF0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9CE5-437C-4758-9B3A-67D446D9747B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57C7-D117-42DA-916A-E9EA67D7EF0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9CE5-437C-4758-9B3A-67D446D9747B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57C7-D117-42DA-916A-E9EA67D7EF0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9CE5-437C-4758-9B3A-67D446D9747B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57C7-D117-42DA-916A-E9EA67D7EF0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9CE5-437C-4758-9B3A-67D446D9747B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57C7-D117-42DA-916A-E9EA67D7EF0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9CE5-437C-4758-9B3A-67D446D9747B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57C7-D117-42DA-916A-E9EA67D7EF0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9CE5-437C-4758-9B3A-67D446D9747B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57C7-D117-42DA-916A-E9EA67D7EF0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9CE5-437C-4758-9B3A-67D446D9747B}" type="datetimeFigureOut">
              <a:rPr lang="nl-NL" smtClean="0"/>
              <a:t>4-9-2016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C57C7-D117-42DA-916A-E9EA67D7EF09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E1C57C7-D117-42DA-916A-E9EA67D7EF09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5729CE5-437C-4758-9B3A-67D446D9747B}" type="datetimeFigureOut">
              <a:rPr lang="nl-NL" smtClean="0"/>
              <a:t>4-9-2016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Mijn subjectieve kaart in vogelvlucht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Door</a:t>
            </a:r>
          </a:p>
          <a:p>
            <a:r>
              <a:rPr lang="nl-NL" dirty="0" smtClean="0"/>
              <a:t>Jordi Welten</a:t>
            </a:r>
            <a:endParaRPr lang="nl-NL" dirty="0"/>
          </a:p>
        </p:txBody>
      </p:sp>
      <p:pic>
        <p:nvPicPr>
          <p:cNvPr id="5" name="03 - Without Y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4288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5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wheel spokes="1"/>
      </p:transition>
    </mc:Choice>
    <mc:Fallback>
      <p:transition spd="slow" advClick="0" advTm="4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Afbeeldingsresultaat voor wereldka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8923" r="4796" b="8007"/>
          <a:stretch/>
        </p:blipFill>
        <p:spPr bwMode="auto">
          <a:xfrm>
            <a:off x="467544" y="0"/>
            <a:ext cx="8714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51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14:warp dir="in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Afbeeldingsresultaat voor euro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3" y="0"/>
            <a:ext cx="85698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13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14:warp dir="in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Afbeeldingsresultaat voor nederland ka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9" y="0"/>
            <a:ext cx="8545371" cy="683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3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14:warp dir="in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Afbeeldingsresultaat voor noord brabant ka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1" r="1722"/>
          <a:stretch/>
        </p:blipFill>
        <p:spPr bwMode="auto">
          <a:xfrm>
            <a:off x="31800" y="-315416"/>
            <a:ext cx="9144000" cy="72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3275856" y="3573016"/>
            <a:ext cx="1512168" cy="1152128"/>
            <a:chOff x="3275856" y="3573016"/>
            <a:chExt cx="1512168" cy="1152128"/>
          </a:xfrm>
        </p:grpSpPr>
        <p:pic>
          <p:nvPicPr>
            <p:cNvPr id="5" name="Afbeelding 4" descr="Afbeeldingsresultaat voor baby animatie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573016"/>
              <a:ext cx="1080120" cy="115212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" name="Rechte verbindingslijn met pijl 5"/>
            <p:cNvCxnSpPr/>
            <p:nvPr/>
          </p:nvCxnSpPr>
          <p:spPr>
            <a:xfrm>
              <a:off x="4211960" y="4293096"/>
              <a:ext cx="576064" cy="1440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ep 11"/>
          <p:cNvGrpSpPr/>
          <p:nvPr/>
        </p:nvGrpSpPr>
        <p:grpSpPr>
          <a:xfrm>
            <a:off x="3222315" y="3573016"/>
            <a:ext cx="1565709" cy="1259210"/>
            <a:chOff x="3222315" y="3573016"/>
            <a:chExt cx="1565709" cy="1259210"/>
          </a:xfrm>
        </p:grpSpPr>
        <p:pic>
          <p:nvPicPr>
            <p:cNvPr id="10" name="Afbeelding 9" descr="Afbeeldingsresultaat voor verhuis afbeeldingen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315" y="3573016"/>
              <a:ext cx="1187202" cy="12592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Rechte verbindingslijn met pijl 12"/>
            <p:cNvCxnSpPr/>
            <p:nvPr/>
          </p:nvCxnSpPr>
          <p:spPr>
            <a:xfrm>
              <a:off x="4283968" y="4365104"/>
              <a:ext cx="504056" cy="720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kstvak 5"/>
          <p:cNvSpPr txBox="1"/>
          <p:nvPr/>
        </p:nvSpPr>
        <p:spPr>
          <a:xfrm>
            <a:off x="5722134" y="2455813"/>
            <a:ext cx="2634228" cy="86517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Basisschool de Fontein</a:t>
            </a:r>
            <a:endParaRPr lang="nl-NL" sz="9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Afbeelding 15" descr="Afbeeldingsresultaat voor tenni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43139"/>
            <a:ext cx="1352511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Afbeelding 16" descr="Afbeeldingsresultaat voor voetbal kleurplaa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14387"/>
            <a:ext cx="1190055" cy="140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Afbeelding 17" descr="Afbeeldingsresultaat voor drum tekeni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49216"/>
            <a:ext cx="1195958" cy="1123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ep 22"/>
          <p:cNvGrpSpPr/>
          <p:nvPr/>
        </p:nvGrpSpPr>
        <p:grpSpPr>
          <a:xfrm>
            <a:off x="6068527" y="3428999"/>
            <a:ext cx="2287835" cy="1400175"/>
            <a:chOff x="6068527" y="3428999"/>
            <a:chExt cx="2287835" cy="1400175"/>
          </a:xfrm>
        </p:grpSpPr>
        <p:grpSp>
          <p:nvGrpSpPr>
            <p:cNvPr id="19" name="Groep 18"/>
            <p:cNvGrpSpPr/>
            <p:nvPr/>
          </p:nvGrpSpPr>
          <p:grpSpPr>
            <a:xfrm>
              <a:off x="6508512" y="3428999"/>
              <a:ext cx="1847850" cy="1400175"/>
              <a:chOff x="0" y="0"/>
              <a:chExt cx="1847850" cy="1400175"/>
            </a:xfrm>
          </p:grpSpPr>
          <p:pic>
            <p:nvPicPr>
              <p:cNvPr id="20" name="Afbeelding 19" descr="Afbeeldingsresultaat voor dr. knippenbergcollege helmond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975" y="0"/>
                <a:ext cx="1666875" cy="7905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Tekstvak 21"/>
              <p:cNvSpPr txBox="1"/>
              <p:nvPr/>
            </p:nvSpPr>
            <p:spPr>
              <a:xfrm>
                <a:off x="0" y="847725"/>
                <a:ext cx="1847850" cy="5524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800">
                    <a:ln w="10160" cap="flat" cmpd="sng" algn="ctr">
                      <a:solidFill>
                        <a:srgbClr val="5B9BD5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38100" dist="32004" dir="5400000" algn="tl">
                        <a:srgbClr val="000000">
                          <a:alpha val="30000"/>
                        </a:srgbClr>
                      </a:outerShdw>
                    </a:effectLst>
                    <a:latin typeface="Calibri"/>
                    <a:ea typeface="Calibri"/>
                    <a:cs typeface="Times New Roman"/>
                  </a:rPr>
                  <a:t>Havo/VWO</a:t>
                </a:r>
                <a:endParaRPr lang="nl-NL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22" name="Rechte verbindingslijn met pijl 21"/>
            <p:cNvCxnSpPr/>
            <p:nvPr/>
          </p:nvCxnSpPr>
          <p:spPr>
            <a:xfrm flipH="1">
              <a:off x="6068527" y="3822131"/>
              <a:ext cx="4560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ep 26"/>
          <p:cNvGrpSpPr/>
          <p:nvPr/>
        </p:nvGrpSpPr>
        <p:grpSpPr>
          <a:xfrm>
            <a:off x="3825351" y="4552949"/>
            <a:ext cx="1493298" cy="1519407"/>
            <a:chOff x="3825351" y="4552949"/>
            <a:chExt cx="1493298" cy="1519407"/>
          </a:xfrm>
        </p:grpSpPr>
        <p:pic>
          <p:nvPicPr>
            <p:cNvPr id="25" name="Afbeelding 24" descr="Afbeeldingsresultaat voor tafeltennis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351" y="5013176"/>
              <a:ext cx="1493298" cy="10591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" name="Rechte verbindingslijn met pijl 25"/>
            <p:cNvCxnSpPr/>
            <p:nvPr/>
          </p:nvCxnSpPr>
          <p:spPr>
            <a:xfrm flipV="1">
              <a:off x="4588051" y="4552949"/>
              <a:ext cx="252028" cy="4602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ep 30"/>
          <p:cNvGrpSpPr/>
          <p:nvPr/>
        </p:nvGrpSpPr>
        <p:grpSpPr>
          <a:xfrm>
            <a:off x="6068527" y="2736240"/>
            <a:ext cx="1454397" cy="1169493"/>
            <a:chOff x="6068527" y="2736240"/>
            <a:chExt cx="1454397" cy="1169493"/>
          </a:xfrm>
        </p:grpSpPr>
        <p:pic>
          <p:nvPicPr>
            <p:cNvPr id="29" name="Afbeelding 28" descr="Afbeeldingsresultaat voor verhuis afbeeldingen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9738" y="2736240"/>
              <a:ext cx="1043186" cy="116949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0" name="Rechte verbindingslijn met pijl 29"/>
            <p:cNvCxnSpPr/>
            <p:nvPr/>
          </p:nvCxnSpPr>
          <p:spPr>
            <a:xfrm flipH="1">
              <a:off x="6068527" y="3284982"/>
              <a:ext cx="4112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ep 31"/>
          <p:cNvGrpSpPr/>
          <p:nvPr/>
        </p:nvGrpSpPr>
        <p:grpSpPr>
          <a:xfrm>
            <a:off x="2737485" y="3215613"/>
            <a:ext cx="2529840" cy="1249045"/>
            <a:chOff x="2737485" y="3215613"/>
            <a:chExt cx="2529840" cy="1249045"/>
          </a:xfrm>
        </p:grpSpPr>
        <p:grpSp>
          <p:nvGrpSpPr>
            <p:cNvPr id="33" name="Groep 32"/>
            <p:cNvGrpSpPr/>
            <p:nvPr/>
          </p:nvGrpSpPr>
          <p:grpSpPr>
            <a:xfrm>
              <a:off x="2737485" y="3215613"/>
              <a:ext cx="2529840" cy="1249045"/>
              <a:chOff x="0" y="0"/>
              <a:chExt cx="2529840" cy="1249045"/>
            </a:xfrm>
          </p:grpSpPr>
          <p:pic>
            <p:nvPicPr>
              <p:cNvPr id="34" name="Afbeelding 33" descr="Afbeeldingsresultaat voor fontys bedrijfseconomie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325" y="0"/>
                <a:ext cx="904875" cy="5429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" name="Tekstvak 25"/>
              <p:cNvSpPr txBox="1"/>
              <p:nvPr/>
            </p:nvSpPr>
            <p:spPr>
              <a:xfrm>
                <a:off x="0" y="581025"/>
                <a:ext cx="2529840" cy="6680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600">
                    <a:ln w="10160" cap="flat" cmpd="sng" algn="ctr">
                      <a:solidFill>
                        <a:srgbClr val="5B9BD5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38100" dist="32004" dir="5400000" algn="tl">
                        <a:srgbClr val="000000">
                          <a:alpha val="30000"/>
                        </a:srgbClr>
                      </a:outerShdw>
                    </a:effectLst>
                    <a:latin typeface="Calibri"/>
                    <a:ea typeface="Calibri"/>
                    <a:cs typeface="Times New Roman"/>
                  </a:rPr>
                  <a:t>Bedrijfseconomie</a:t>
                </a:r>
                <a:endParaRPr lang="nl-NL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36" name="Rechte verbindingslijn met pijl 35"/>
            <p:cNvCxnSpPr/>
            <p:nvPr/>
          </p:nvCxnSpPr>
          <p:spPr>
            <a:xfrm>
              <a:off x="4291393" y="3840197"/>
              <a:ext cx="504056" cy="720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ep 43"/>
          <p:cNvGrpSpPr/>
          <p:nvPr/>
        </p:nvGrpSpPr>
        <p:grpSpPr>
          <a:xfrm>
            <a:off x="5508104" y="131928"/>
            <a:ext cx="3499703" cy="3048000"/>
            <a:chOff x="5508104" y="131928"/>
            <a:chExt cx="3499703" cy="3048000"/>
          </a:xfrm>
        </p:grpSpPr>
        <p:grpSp>
          <p:nvGrpSpPr>
            <p:cNvPr id="39" name="Groep 38"/>
            <p:cNvGrpSpPr/>
            <p:nvPr/>
          </p:nvGrpSpPr>
          <p:grpSpPr>
            <a:xfrm>
              <a:off x="6274132" y="131928"/>
              <a:ext cx="2733675" cy="3048000"/>
              <a:chOff x="0" y="0"/>
              <a:chExt cx="2733675" cy="3048000"/>
            </a:xfrm>
          </p:grpSpPr>
          <p:pic>
            <p:nvPicPr>
              <p:cNvPr id="40" name="Afbeelding 39" descr="Afbeeldingsresultaat voor ttcv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75" y="2324100"/>
                <a:ext cx="1076325" cy="723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" name="Afbeelding 40" descr="Afbeeldingsresultaat voor tafeltennis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75" y="0"/>
                <a:ext cx="2628900" cy="1447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" name="Tekstvak 24"/>
              <p:cNvSpPr txBox="1"/>
              <p:nvPr/>
            </p:nvSpPr>
            <p:spPr>
              <a:xfrm>
                <a:off x="0" y="1371600"/>
                <a:ext cx="2450465" cy="117411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ln w="10160" cap="flat" cmpd="sng" algn="ctr">
                      <a:solidFill>
                        <a:srgbClr val="5B9BD5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38100" dist="32004" dir="5400000" algn="tl">
                        <a:srgbClr val="000000">
                          <a:alpha val="30000"/>
                        </a:srgbClr>
                      </a:outerShdw>
                    </a:effectLst>
                    <a:latin typeface="Calibri"/>
                    <a:ea typeface="Calibri"/>
                    <a:cs typeface="Times New Roman"/>
                  </a:rPr>
                  <a:t>Landelijk Senioren</a:t>
                </a:r>
                <a:endParaRPr lang="nl-NL" sz="110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ln w="10160" cap="flat" cmpd="sng" algn="ctr">
                      <a:solidFill>
                        <a:srgbClr val="5B9BD5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38100" dist="32004" dir="5400000" algn="tl">
                        <a:srgbClr val="000000">
                          <a:alpha val="30000"/>
                        </a:srgbClr>
                      </a:outerShdw>
                    </a:effectLst>
                    <a:latin typeface="Calibri"/>
                    <a:ea typeface="Calibri"/>
                    <a:cs typeface="Times New Roman"/>
                  </a:rPr>
                  <a:t>3</a:t>
                </a:r>
                <a:r>
                  <a:rPr lang="nl-NL" sz="2400" baseline="30000">
                    <a:ln w="10160" cap="flat" cmpd="sng" algn="ctr">
                      <a:solidFill>
                        <a:srgbClr val="5B9BD5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38100" dist="32004" dir="5400000" algn="tl">
                        <a:srgbClr val="000000">
                          <a:alpha val="30000"/>
                        </a:srgbClr>
                      </a:outerShdw>
                    </a:effectLst>
                    <a:latin typeface="Calibri"/>
                    <a:ea typeface="Calibri"/>
                    <a:cs typeface="Times New Roman"/>
                  </a:rPr>
                  <a:t>e</a:t>
                </a:r>
                <a:r>
                  <a:rPr lang="nl-NL" sz="2400">
                    <a:ln w="10160" cap="flat" cmpd="sng" algn="ctr">
                      <a:solidFill>
                        <a:srgbClr val="5B9BD5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38100" dist="32004" dir="5400000" algn="tl">
                        <a:srgbClr val="000000">
                          <a:alpha val="30000"/>
                        </a:srgbClr>
                      </a:outerShdw>
                    </a:effectLst>
                    <a:latin typeface="Calibri"/>
                    <a:ea typeface="Calibri"/>
                    <a:cs typeface="Times New Roman"/>
                  </a:rPr>
                  <a:t> Divisie</a:t>
                </a:r>
                <a:endParaRPr lang="nl-NL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43" name="Rechte verbindingslijn met pijl 42"/>
            <p:cNvCxnSpPr/>
            <p:nvPr/>
          </p:nvCxnSpPr>
          <p:spPr>
            <a:xfrm flipH="1">
              <a:off x="5508104" y="1579728"/>
              <a:ext cx="870803" cy="9314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ep 49"/>
          <p:cNvGrpSpPr/>
          <p:nvPr/>
        </p:nvGrpSpPr>
        <p:grpSpPr>
          <a:xfrm>
            <a:off x="4788024" y="312903"/>
            <a:ext cx="1119505" cy="2324009"/>
            <a:chOff x="4788024" y="312903"/>
            <a:chExt cx="1119505" cy="2324009"/>
          </a:xfrm>
        </p:grpSpPr>
        <p:grpSp>
          <p:nvGrpSpPr>
            <p:cNvPr id="46" name="Groep 45"/>
            <p:cNvGrpSpPr/>
            <p:nvPr/>
          </p:nvGrpSpPr>
          <p:grpSpPr>
            <a:xfrm>
              <a:off x="4788024" y="312903"/>
              <a:ext cx="1119505" cy="1190625"/>
              <a:chOff x="0" y="0"/>
              <a:chExt cx="1119505" cy="1190625"/>
            </a:xfrm>
          </p:grpSpPr>
          <p:pic>
            <p:nvPicPr>
              <p:cNvPr id="47" name="Afbeelding 46" descr="Afbeeldingsresultaat voor fontys bedrijfseconomie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75" y="0"/>
                <a:ext cx="904875" cy="5429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" name="Tekstvak 26"/>
              <p:cNvSpPr txBox="1"/>
              <p:nvPr/>
            </p:nvSpPr>
            <p:spPr>
              <a:xfrm>
                <a:off x="0" y="561975"/>
                <a:ext cx="1119505" cy="6286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600">
                    <a:ln w="10160" cap="flat" cmpd="sng" algn="ctr">
                      <a:solidFill>
                        <a:srgbClr val="5B9BD5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38100" dist="32004" dir="5400000" algn="tl">
                        <a:srgbClr val="000000">
                          <a:alpha val="30000"/>
                        </a:srgbClr>
                      </a:outerShdw>
                    </a:effectLst>
                    <a:latin typeface="Calibri"/>
                    <a:ea typeface="Calibri"/>
                    <a:cs typeface="Times New Roman"/>
                  </a:rPr>
                  <a:t>Pabo</a:t>
                </a:r>
                <a:endParaRPr lang="nl-NL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49" name="Rechte verbindingslijn met pijl 48"/>
            <p:cNvCxnSpPr/>
            <p:nvPr/>
          </p:nvCxnSpPr>
          <p:spPr>
            <a:xfrm>
              <a:off x="5218078" y="1423455"/>
              <a:ext cx="383949" cy="12134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Afbeelding 51" descr="Afbeeldingsresultaat voor sligro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6019">
            <a:off x="2954655" y="1377715"/>
            <a:ext cx="20955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ekstvak 30"/>
          <p:cNvSpPr txBox="1"/>
          <p:nvPr/>
        </p:nvSpPr>
        <p:spPr>
          <a:xfrm rot="1057240">
            <a:off x="402784" y="2816366"/>
            <a:ext cx="8338438" cy="122527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7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2004" dir="540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in de toekomst???</a:t>
            </a:r>
            <a:endParaRPr lang="nl-NL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54" name="Groep 53"/>
          <p:cNvGrpSpPr/>
          <p:nvPr/>
        </p:nvGrpSpPr>
        <p:grpSpPr>
          <a:xfrm>
            <a:off x="5267325" y="4017426"/>
            <a:ext cx="1493298" cy="1519407"/>
            <a:chOff x="3825351" y="4552949"/>
            <a:chExt cx="1493298" cy="1519407"/>
          </a:xfrm>
        </p:grpSpPr>
        <p:pic>
          <p:nvPicPr>
            <p:cNvPr id="55" name="Afbeelding 54" descr="Afbeeldingsresultaat voor tafeltennis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351" y="5013176"/>
              <a:ext cx="1493298" cy="10591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6" name="Rechte verbindingslijn met pijl 55"/>
            <p:cNvCxnSpPr/>
            <p:nvPr/>
          </p:nvCxnSpPr>
          <p:spPr>
            <a:xfrm flipV="1">
              <a:off x="4588051" y="4552949"/>
              <a:ext cx="252028" cy="4602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513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3000">
        <p14:warp dir="i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0.04514 C 0.27361 -0.03287 0.17309 0.09421 0.18698 -0.02268 C 0.18854 -0.03565 0.18715 -0.03171 0.19063 -0.03866 C 0.19271 -0.05023 0.19636 -0.07754 0.20087 -0.08819 C 0.20243 -0.09167 0.20469 -0.09444 0.20642 -0.09792 C 0.21163 -0.10833 0.21337 -0.11551 0.22031 -0.12268 C 0.22396 -0.13565 0.21962 -0.12176 0.22674 -0.13866 C 0.22882 -0.14352 0.23229 -0.15347 0.23229 -0.15324 C 0.23299 -0.15903 0.2342 -0.16412 0.23507 -0.16967 C 0.23299 -0.19028 0.23403 -0.19722 0.2184 -0.20046 C 0.2099 -0.2044 0.20139 -0.20787 0.19254 -0.20903 C 0.16979 -0.21782 0.1559 -0.19583 0.14063 -0.17824 C 0.13698 -0.16852 0.13177 -0.16042 0.12761 -0.15116 C 0.12396 -0.14305 0.12136 -0.13287 0.11649 -0.12639 C 0.11458 -0.11782 0.11424 -0.10717 0.12118 -0.10417 C 0.12431 -0.10463 0.12743 -0.10417 0.13038 -0.10532 C 0.13247 -0.10625 0.13594 -0.11042 0.13594 -0.11018 C 0.14149 -0.12106 0.1342 -0.10856 0.14063 -0.11528 C 0.14149 -0.1162 0.14184 -0.11782 0.14254 -0.11898 C 0.14531 -0.12315 0.15243 -0.12963 0.15451 -0.13495 " pathEditMode="relative" rAng="0" ptsTypes="fffffffffffffffffff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07778 -0.1208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1" ac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79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53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" ac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">
                                          <p:stCondLst>
                                            <p:cond delay="6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" decel="50000">
                                          <p:stCondLst>
                                            <p:cond delay="6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20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4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5" dur="1" ac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79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53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" ac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1">
                                          <p:stCondLst>
                                            <p:cond delay="61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" decel="50000">
                                          <p:stCondLst>
                                            <p:cond delay="635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5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grenzend">
  <a:themeElements>
    <a:clrScheme name="Aangrenzend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toor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73</TotalTime>
  <Words>23</Words>
  <Application>Microsoft Office PowerPoint</Application>
  <PresentationFormat>Diavoorstelling (4:3)</PresentationFormat>
  <Paragraphs>10</Paragraphs>
  <Slides>5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Aangrenzend</vt:lpstr>
      <vt:lpstr>Mijn subjectieve kaart in vogelvlucht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Mijn subjectieve kaart</dc:title>
  <dc:creator>Jordi Welten</dc:creator>
  <cp:lastModifiedBy>Jordi Welten</cp:lastModifiedBy>
  <cp:revision>10</cp:revision>
  <dcterms:created xsi:type="dcterms:W3CDTF">2016-09-04T14:16:40Z</dcterms:created>
  <dcterms:modified xsi:type="dcterms:W3CDTF">2016-09-04T15:30:02Z</dcterms:modified>
</cp:coreProperties>
</file>